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370" userDrawn="1">
          <p15:clr>
            <a:srgbClr val="A4A3A4"/>
          </p15:clr>
        </p15:guide>
        <p15:guide id="3" orient="horz" pos="3861" userDrawn="1">
          <p15:clr>
            <a:srgbClr val="A4A3A4"/>
          </p15:clr>
        </p15:guide>
        <p15:guide id="4" orient="horz" pos="3702" userDrawn="1">
          <p15:clr>
            <a:srgbClr val="A4A3A4"/>
          </p15:clr>
        </p15:guide>
        <p15:guide id="5" orient="horz" pos="1752" userDrawn="1">
          <p15:clr>
            <a:srgbClr val="A4A3A4"/>
          </p15:clr>
        </p15:guide>
        <p15:guide id="6" orient="horz" pos="2772" userDrawn="1">
          <p15:clr>
            <a:srgbClr val="A4A3A4"/>
          </p15:clr>
        </p15:guide>
        <p15:guide id="7" orient="horz" pos="3203" userDrawn="1">
          <p15:clr>
            <a:srgbClr val="A4A3A4"/>
          </p15:clr>
        </p15:guide>
        <p15:guide id="8" orient="horz" pos="2341" userDrawn="1">
          <p15:clr>
            <a:srgbClr val="A4A3A4"/>
          </p15:clr>
        </p15:guide>
        <p15:guide id="9" pos="2411" userDrawn="1">
          <p15:clr>
            <a:srgbClr val="A4A3A4"/>
          </p15:clr>
        </p15:guide>
        <p15:guide id="10" pos="5269" userDrawn="1">
          <p15:clr>
            <a:srgbClr val="A4A3A4"/>
          </p15:clr>
        </p15:guide>
        <p15:guide id="11" pos="72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AAAAAA"/>
    <a:srgbClr val="848484"/>
    <a:srgbClr val="03B4EA"/>
    <a:srgbClr val="D20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2" y="-360"/>
      </p:cViewPr>
      <p:guideLst>
        <p:guide orient="horz" pos="436"/>
        <p:guide pos="370"/>
        <p:guide orient="horz" pos="3861"/>
        <p:guide orient="horz" pos="3702"/>
        <p:guide orient="horz" pos="1752"/>
        <p:guide orient="horz" pos="2772"/>
        <p:guide orient="horz" pos="3203"/>
        <p:guide orient="horz" pos="2341"/>
        <p:guide pos="2411"/>
        <p:guide pos="5269"/>
        <p:guide pos="72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068C2-D697-457B-AF65-137B9D360AA2}" type="doc">
      <dgm:prSet loTypeId="urn:microsoft.com/office/officeart/2005/8/layout/lProcess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E1E24D-35A4-4E18-858F-7D8A76A1C5F3}">
      <dgm:prSet phldrT="[Text]"/>
      <dgm:spPr>
        <a:solidFill>
          <a:srgbClr val="AAAAAA"/>
        </a:solidFill>
      </dgm:spPr>
      <dgm:t>
        <a:bodyPr/>
        <a:lstStyle/>
        <a:p>
          <a:r>
            <a:rPr lang="en-US" dirty="0">
              <a:solidFill>
                <a:srgbClr val="AAAAAA"/>
              </a:solidFill>
            </a:rPr>
            <a:t>.</a:t>
          </a:r>
        </a:p>
      </dgm:t>
    </dgm:pt>
    <dgm:pt modelId="{D405F307-4335-407A-82F7-3B7B9254CD13}" type="parTrans" cxnId="{600A77C2-0B68-4F04-A82B-DE40A7EE73F7}">
      <dgm:prSet/>
      <dgm:spPr/>
      <dgm:t>
        <a:bodyPr/>
        <a:lstStyle/>
        <a:p>
          <a:endParaRPr lang="en-US"/>
        </a:p>
      </dgm:t>
    </dgm:pt>
    <dgm:pt modelId="{7ED225DB-EA55-4D70-B560-C5C58FDAD8E9}" type="sibTrans" cxnId="{600A77C2-0B68-4F04-A82B-DE40A7EE73F7}">
      <dgm:prSet/>
      <dgm:spPr/>
      <dgm:t>
        <a:bodyPr/>
        <a:lstStyle/>
        <a:p>
          <a:endParaRPr lang="en-US"/>
        </a:p>
      </dgm:t>
    </dgm:pt>
    <dgm:pt modelId="{D55CB7F9-A348-4BA2-BE4B-BC1244E8423F}">
      <dgm:prSet phldrT="[Text]" custT="1"/>
      <dgm:spPr>
        <a:solidFill>
          <a:srgbClr val="84848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/>
            <a:t>Distribution of staff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BAE320-F506-432F-89F1-D6D3A6672D99}" type="parTrans" cxnId="{A6108B64-F3E5-4C8A-91AD-634E0CCD72B1}">
      <dgm:prSet/>
      <dgm:spPr/>
      <dgm:t>
        <a:bodyPr/>
        <a:lstStyle/>
        <a:p>
          <a:endParaRPr lang="en-US"/>
        </a:p>
      </dgm:t>
    </dgm:pt>
    <dgm:pt modelId="{1247284A-6AB6-4CC6-9913-E1ADFBF432D0}" type="sibTrans" cxnId="{A6108B64-F3E5-4C8A-91AD-634E0CCD72B1}">
      <dgm:prSet/>
      <dgm:spPr/>
      <dgm:t>
        <a:bodyPr/>
        <a:lstStyle/>
        <a:p>
          <a:endParaRPr lang="en-US"/>
        </a:p>
      </dgm:t>
    </dgm:pt>
    <dgm:pt modelId="{41FAC379-E4FF-4025-8CD5-ED98146AE126}">
      <dgm:prSet phldrT="[Text]" custT="1"/>
      <dgm:spPr>
        <a:solidFill>
          <a:srgbClr val="AAAAAA"/>
        </a:solidFill>
      </dgm:spPr>
      <dgm:t>
        <a:bodyPr/>
        <a:lstStyle/>
        <a:p>
          <a:r>
            <a:rPr lang="en-US" sz="4000" dirty="0" err="1">
              <a:solidFill>
                <a:srgbClr val="D20A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UCaaS</a:t>
          </a:r>
          <a:endParaRPr lang="en-US" sz="6500" dirty="0">
            <a:solidFill>
              <a:srgbClr val="D20A14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59E96C-6749-4328-88E9-75ABFE61A8B4}" type="parTrans" cxnId="{B4349A76-C558-4324-BC10-1FDCCA79AB0D}">
      <dgm:prSet/>
      <dgm:spPr/>
      <dgm:t>
        <a:bodyPr/>
        <a:lstStyle/>
        <a:p>
          <a:endParaRPr lang="en-US"/>
        </a:p>
      </dgm:t>
    </dgm:pt>
    <dgm:pt modelId="{0C57542A-A040-47A7-B5D1-0690EABD66A4}" type="sibTrans" cxnId="{B4349A76-C558-4324-BC10-1FDCCA79AB0D}">
      <dgm:prSet/>
      <dgm:spPr/>
      <dgm:t>
        <a:bodyPr/>
        <a:lstStyle/>
        <a:p>
          <a:endParaRPr lang="en-US"/>
        </a:p>
      </dgm:t>
    </dgm:pt>
    <dgm:pt modelId="{E4C43D2A-51E0-459E-BE41-8BC4C3D66150}">
      <dgm:prSet phldrT="[Text]" custT="1"/>
      <dgm:spPr>
        <a:solidFill>
          <a:srgbClr val="AAAAAA"/>
        </a:solidFill>
      </dgm:spPr>
      <dgm:t>
        <a:bodyPr/>
        <a:lstStyle/>
        <a:p>
          <a:r>
            <a:rPr lang="en-US" sz="4000" baseline="0">
              <a:solidFill>
                <a:srgbClr val="03A8D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On-Premises </a:t>
          </a:r>
          <a:r>
            <a:rPr lang="en-US" sz="4000" baseline="0" dirty="0">
              <a:solidFill>
                <a:srgbClr val="03A8D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UC</a:t>
          </a:r>
        </a:p>
      </dgm:t>
    </dgm:pt>
    <dgm:pt modelId="{C827CA11-B8F0-4EE5-BADB-8E345BA113DE}" type="parTrans" cxnId="{F413DA86-C53E-4B8A-B0B5-6384BB911EA2}">
      <dgm:prSet/>
      <dgm:spPr/>
      <dgm:t>
        <a:bodyPr/>
        <a:lstStyle/>
        <a:p>
          <a:endParaRPr lang="en-US"/>
        </a:p>
      </dgm:t>
    </dgm:pt>
    <dgm:pt modelId="{964182F7-F07E-43E4-BF21-39F3FB59A5EF}" type="sibTrans" cxnId="{F413DA86-C53E-4B8A-B0B5-6384BB911EA2}">
      <dgm:prSet/>
      <dgm:spPr/>
      <dgm:t>
        <a:bodyPr/>
        <a:lstStyle/>
        <a:p>
          <a:endParaRPr lang="en-US"/>
        </a:p>
      </dgm:t>
    </dgm:pt>
    <dgm:pt modelId="{ADDD1AEB-BB94-4E1B-B7AF-202F1E6FAF3A}">
      <dgm:prSet phldrT="[Text]" custT="1"/>
      <dgm:spPr>
        <a:solidFill>
          <a:srgbClr val="84848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/>
            <a:t>Customizations of the UC solution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87C76B-75D9-4490-8436-993A962FF3F8}" type="parTrans" cxnId="{596FB7B7-B85D-4ADC-84F2-3E9621031CE9}">
      <dgm:prSet/>
      <dgm:spPr/>
      <dgm:t>
        <a:bodyPr/>
        <a:lstStyle/>
        <a:p>
          <a:endParaRPr lang="en-US"/>
        </a:p>
      </dgm:t>
    </dgm:pt>
    <dgm:pt modelId="{3A04FFEA-A72B-4F8D-BA08-E210D1772148}" type="sibTrans" cxnId="{596FB7B7-B85D-4ADC-84F2-3E9621031CE9}">
      <dgm:prSet/>
      <dgm:spPr/>
      <dgm:t>
        <a:bodyPr/>
        <a:lstStyle/>
        <a:p>
          <a:endParaRPr lang="en-US"/>
        </a:p>
      </dgm:t>
    </dgm:pt>
    <dgm:pt modelId="{5684DB1C-FC79-481C-8C7E-4A01A73670AC}">
      <dgm:prSet phldrT="[Text]" custT="1"/>
      <dgm:spPr>
        <a:solidFill>
          <a:srgbClr val="84848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/>
            <a:t>Scalability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8ECA5E-F703-4F7B-B5ED-B193206D79F4}" type="parTrans" cxnId="{A69D14C2-A136-43C5-8D33-E728377B048F}">
      <dgm:prSet/>
      <dgm:spPr/>
      <dgm:t>
        <a:bodyPr/>
        <a:lstStyle/>
        <a:p>
          <a:endParaRPr lang="en-US"/>
        </a:p>
      </dgm:t>
    </dgm:pt>
    <dgm:pt modelId="{43135873-C1D7-4F47-A156-DD57093DB03C}" type="sibTrans" cxnId="{A69D14C2-A136-43C5-8D33-E728377B048F}">
      <dgm:prSet/>
      <dgm:spPr/>
      <dgm:t>
        <a:bodyPr/>
        <a:lstStyle/>
        <a:p>
          <a:endParaRPr lang="en-US"/>
        </a:p>
      </dgm:t>
    </dgm:pt>
    <dgm:pt modelId="{E9419742-462A-4F67-ACAC-ABCF5C64603B}">
      <dgm:prSet phldrT="[Text]" custT="1"/>
      <dgm:spPr>
        <a:solidFill>
          <a:srgbClr val="84848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/>
            <a:t>Costs of the UC solution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15F79E-B2E3-42A1-B386-49E17E6F46BD}" type="parTrans" cxnId="{2CDE4451-0C8D-4F53-92AA-06422C1E7A5B}">
      <dgm:prSet/>
      <dgm:spPr/>
      <dgm:t>
        <a:bodyPr/>
        <a:lstStyle/>
        <a:p>
          <a:endParaRPr lang="en-US"/>
        </a:p>
      </dgm:t>
    </dgm:pt>
    <dgm:pt modelId="{768EB27B-BCA9-4AEA-8C8F-AE83BBF22198}" type="sibTrans" cxnId="{2CDE4451-0C8D-4F53-92AA-06422C1E7A5B}">
      <dgm:prSet/>
      <dgm:spPr/>
      <dgm:t>
        <a:bodyPr/>
        <a:lstStyle/>
        <a:p>
          <a:endParaRPr lang="en-US"/>
        </a:p>
      </dgm:t>
    </dgm:pt>
    <dgm:pt modelId="{2540BEB8-97D5-4963-98FA-2527061442F2}">
      <dgm:prSet phldrT="[Text]" custT="1"/>
      <dgm:spPr>
        <a:solidFill>
          <a:srgbClr val="84848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700" dirty="0"/>
            <a:t>Global vs. Regional</a:t>
          </a:r>
          <a:endParaRPr lang="en-US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F67C2B-8C09-4E3C-9EBD-BB8B55B874E3}" type="parTrans" cxnId="{15BB546C-3B58-4927-8973-03204D1F107D}">
      <dgm:prSet/>
      <dgm:spPr/>
      <dgm:t>
        <a:bodyPr/>
        <a:lstStyle/>
        <a:p>
          <a:endParaRPr lang="en-US"/>
        </a:p>
      </dgm:t>
    </dgm:pt>
    <dgm:pt modelId="{80F28402-F459-4DB6-9D13-5F5CB7B36106}" type="sibTrans" cxnId="{15BB546C-3B58-4927-8973-03204D1F107D}">
      <dgm:prSet/>
      <dgm:spPr/>
      <dgm:t>
        <a:bodyPr/>
        <a:lstStyle/>
        <a:p>
          <a:endParaRPr lang="en-US"/>
        </a:p>
      </dgm:t>
    </dgm:pt>
    <dgm:pt modelId="{470BFEB4-36DC-4976-90A9-0DAAD88C6BFE}">
      <dgm:prSet phldrT="[Text]" custT="1"/>
      <dgm:spPr>
        <a:solidFill>
          <a:srgbClr val="D20A1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decentralized / mobile use</a:t>
          </a:r>
        </a:p>
      </dgm:t>
    </dgm:pt>
    <dgm:pt modelId="{B250A604-B5B2-4388-9C62-8F709F094CB1}" type="parTrans" cxnId="{2B01799A-59FD-4733-BD3B-8417C5AF1E5D}">
      <dgm:prSet/>
      <dgm:spPr/>
      <dgm:t>
        <a:bodyPr/>
        <a:lstStyle/>
        <a:p>
          <a:endParaRPr lang="en-US"/>
        </a:p>
      </dgm:t>
    </dgm:pt>
    <dgm:pt modelId="{C58D4C1D-500A-4F5A-806D-411A3FB9CB3E}" type="sibTrans" cxnId="{2B01799A-59FD-4733-BD3B-8417C5AF1E5D}">
      <dgm:prSet/>
      <dgm:spPr/>
      <dgm:t>
        <a:bodyPr/>
        <a:lstStyle/>
        <a:p>
          <a:endParaRPr lang="en-US"/>
        </a:p>
      </dgm:t>
    </dgm:pt>
    <dgm:pt modelId="{D942E558-4BD3-4D7C-BB54-2162E6CD6758}">
      <dgm:prSet phldrT="[Text]" custT="1"/>
      <dgm:spPr>
        <a:solidFill>
          <a:srgbClr val="D20A1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standard functions are sufficient</a:t>
          </a:r>
        </a:p>
      </dgm:t>
    </dgm:pt>
    <dgm:pt modelId="{2C0206F1-86E9-481F-A4F7-1713A8380C29}" type="parTrans" cxnId="{BA52D71D-E0DC-49F5-8592-C1BA4D7FE159}">
      <dgm:prSet/>
      <dgm:spPr/>
      <dgm:t>
        <a:bodyPr/>
        <a:lstStyle/>
        <a:p>
          <a:endParaRPr lang="en-US"/>
        </a:p>
      </dgm:t>
    </dgm:pt>
    <dgm:pt modelId="{D4D6C562-6306-42FB-8BAD-D698B5478C7B}" type="sibTrans" cxnId="{BA52D71D-E0DC-49F5-8592-C1BA4D7FE159}">
      <dgm:prSet/>
      <dgm:spPr/>
      <dgm:t>
        <a:bodyPr/>
        <a:lstStyle/>
        <a:p>
          <a:endParaRPr lang="en-US"/>
        </a:p>
      </dgm:t>
    </dgm:pt>
    <dgm:pt modelId="{9E15C221-3D2B-4E42-88A2-9889200B9973}">
      <dgm:prSet phldrT="[Text]" custT="1"/>
      <dgm:spPr>
        <a:solidFill>
          <a:srgbClr val="D20A1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dynamic adaptation of no. of users and high scalability of the solution</a:t>
          </a:r>
        </a:p>
      </dgm:t>
    </dgm:pt>
    <dgm:pt modelId="{0BFDCC7F-7BF0-4C92-9922-A39F9EA36251}" type="parTrans" cxnId="{BA804AEF-E034-4886-BE28-49D4861B529B}">
      <dgm:prSet/>
      <dgm:spPr/>
      <dgm:t>
        <a:bodyPr/>
        <a:lstStyle/>
        <a:p>
          <a:endParaRPr lang="en-US"/>
        </a:p>
      </dgm:t>
    </dgm:pt>
    <dgm:pt modelId="{0B280200-A7E8-476E-B87C-D3A64EA9A717}" type="sibTrans" cxnId="{BA804AEF-E034-4886-BE28-49D4861B529B}">
      <dgm:prSet/>
      <dgm:spPr/>
      <dgm:t>
        <a:bodyPr/>
        <a:lstStyle/>
        <a:p>
          <a:endParaRPr lang="en-US"/>
        </a:p>
      </dgm:t>
    </dgm:pt>
    <dgm:pt modelId="{FA2BD299-EBE6-4808-A0FD-A29821527FE3}">
      <dgm:prSet phldrT="[Text]" custT="1"/>
      <dgm:spPr>
        <a:solidFill>
          <a:srgbClr val="D20A1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payment on a per-month and </a:t>
          </a:r>
          <a:br>
            <a:rPr lang="en-US" sz="1600" dirty="0"/>
          </a:br>
          <a:r>
            <a:rPr lang="en-US" sz="1600" dirty="0"/>
            <a:t>per-user basis</a:t>
          </a:r>
        </a:p>
      </dgm:t>
    </dgm:pt>
    <dgm:pt modelId="{2902AED7-8AE7-4F65-9783-CCD4019C3035}" type="parTrans" cxnId="{5473AA7F-5BC8-40B4-9DA2-6B0F17E825EA}">
      <dgm:prSet/>
      <dgm:spPr/>
      <dgm:t>
        <a:bodyPr/>
        <a:lstStyle/>
        <a:p>
          <a:endParaRPr lang="en-US"/>
        </a:p>
      </dgm:t>
    </dgm:pt>
    <dgm:pt modelId="{D71CE8E1-914B-474A-A086-4BD67E840859}" type="sibTrans" cxnId="{5473AA7F-5BC8-40B4-9DA2-6B0F17E825EA}">
      <dgm:prSet/>
      <dgm:spPr/>
      <dgm:t>
        <a:bodyPr/>
        <a:lstStyle/>
        <a:p>
          <a:endParaRPr lang="en-US"/>
        </a:p>
      </dgm:t>
    </dgm:pt>
    <dgm:pt modelId="{B8D06DAC-59D8-468F-A12B-C8C84A891EF7}">
      <dgm:prSet phldrT="[Text]" custT="1"/>
      <dgm:spPr>
        <a:solidFill>
          <a:srgbClr val="D20A14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more suitable for regional use</a:t>
          </a:r>
        </a:p>
      </dgm:t>
    </dgm:pt>
    <dgm:pt modelId="{960DC0A2-C212-4DD6-8E2A-C96C0F29A8C8}" type="parTrans" cxnId="{9AF45104-F3C6-4575-9A90-51FE316F4E62}">
      <dgm:prSet/>
      <dgm:spPr/>
      <dgm:t>
        <a:bodyPr/>
        <a:lstStyle/>
        <a:p>
          <a:endParaRPr lang="en-US"/>
        </a:p>
      </dgm:t>
    </dgm:pt>
    <dgm:pt modelId="{F8EB6B7C-F786-4BD2-B4CE-5B13BA0AC2EE}" type="sibTrans" cxnId="{9AF45104-F3C6-4575-9A90-51FE316F4E62}">
      <dgm:prSet/>
      <dgm:spPr/>
      <dgm:t>
        <a:bodyPr/>
        <a:lstStyle/>
        <a:p>
          <a:endParaRPr lang="en-US"/>
        </a:p>
      </dgm:t>
    </dgm:pt>
    <dgm:pt modelId="{CC42ACBF-EC26-4D46-9EE3-CE76AED4551D}">
      <dgm:prSet phldrT="[Text]" custT="1"/>
      <dgm:spPr>
        <a:solidFill>
          <a:srgbClr val="03B4EA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central use</a:t>
          </a:r>
        </a:p>
      </dgm:t>
    </dgm:pt>
    <dgm:pt modelId="{6DFABED2-FAB0-4C5C-AD02-CE5C0AC2A0EB}" type="parTrans" cxnId="{D1017BEE-1781-47E5-8B3B-FF3E79367A9E}">
      <dgm:prSet/>
      <dgm:spPr/>
      <dgm:t>
        <a:bodyPr/>
        <a:lstStyle/>
        <a:p>
          <a:endParaRPr lang="en-US"/>
        </a:p>
      </dgm:t>
    </dgm:pt>
    <dgm:pt modelId="{FF933A41-AC08-4C41-BD5A-F54B6750E6FB}" type="sibTrans" cxnId="{D1017BEE-1781-47E5-8B3B-FF3E79367A9E}">
      <dgm:prSet/>
      <dgm:spPr/>
      <dgm:t>
        <a:bodyPr/>
        <a:lstStyle/>
        <a:p>
          <a:endParaRPr lang="en-US"/>
        </a:p>
      </dgm:t>
    </dgm:pt>
    <dgm:pt modelId="{3DF96F04-4541-4B28-AE6B-7D0F66572584}">
      <dgm:prSet phldrT="[Text]" custT="1"/>
      <dgm:spPr>
        <a:solidFill>
          <a:srgbClr val="03B4EA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special functions are required</a:t>
          </a:r>
        </a:p>
      </dgm:t>
    </dgm:pt>
    <dgm:pt modelId="{24CBA501-F308-4F8F-A96E-C2D7B3AF0F1A}" type="parTrans" cxnId="{F05F4675-8C81-45C8-B9A8-9919D3B8D70F}">
      <dgm:prSet/>
      <dgm:spPr/>
      <dgm:t>
        <a:bodyPr/>
        <a:lstStyle/>
        <a:p>
          <a:endParaRPr lang="en-US"/>
        </a:p>
      </dgm:t>
    </dgm:pt>
    <dgm:pt modelId="{34A6623F-500C-4541-AE8A-E14A0D21CCCB}" type="sibTrans" cxnId="{F05F4675-8C81-45C8-B9A8-9919D3B8D70F}">
      <dgm:prSet/>
      <dgm:spPr/>
      <dgm:t>
        <a:bodyPr/>
        <a:lstStyle/>
        <a:p>
          <a:endParaRPr lang="en-US"/>
        </a:p>
      </dgm:t>
    </dgm:pt>
    <dgm:pt modelId="{BAE5A3D3-3E84-4CD2-84B3-848647314822}">
      <dgm:prSet phldrT="[Text]" custT="1"/>
      <dgm:spPr>
        <a:solidFill>
          <a:srgbClr val="03B4EA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although adaptation of the number of users is possible, it is not so dynamic</a:t>
          </a:r>
        </a:p>
      </dgm:t>
    </dgm:pt>
    <dgm:pt modelId="{266F387A-D291-4213-97B6-7ADEFA5CBDC2}" type="parTrans" cxnId="{BAADB8CA-32AE-429B-8165-6911EA940048}">
      <dgm:prSet/>
      <dgm:spPr/>
      <dgm:t>
        <a:bodyPr/>
        <a:lstStyle/>
        <a:p>
          <a:endParaRPr lang="en-US"/>
        </a:p>
      </dgm:t>
    </dgm:pt>
    <dgm:pt modelId="{8BE24A3E-605C-4220-BD6F-0A9A7C9837CC}" type="sibTrans" cxnId="{BAADB8CA-32AE-429B-8165-6911EA940048}">
      <dgm:prSet/>
      <dgm:spPr/>
      <dgm:t>
        <a:bodyPr/>
        <a:lstStyle/>
        <a:p>
          <a:endParaRPr lang="en-US"/>
        </a:p>
      </dgm:t>
    </dgm:pt>
    <dgm:pt modelId="{F9378F7C-90E2-44ED-864C-77B922825024}">
      <dgm:prSet phldrT="[Text]" custT="1"/>
      <dgm:spPr>
        <a:solidFill>
          <a:srgbClr val="03B4EA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payment up front and amortization over years</a:t>
          </a:r>
        </a:p>
      </dgm:t>
    </dgm:pt>
    <dgm:pt modelId="{0661FDF0-6CAB-4E70-848A-B65F98C46C91}" type="parTrans" cxnId="{CF293FA9-BF18-408A-9679-3A904934F285}">
      <dgm:prSet/>
      <dgm:spPr/>
      <dgm:t>
        <a:bodyPr/>
        <a:lstStyle/>
        <a:p>
          <a:endParaRPr lang="en-US"/>
        </a:p>
      </dgm:t>
    </dgm:pt>
    <dgm:pt modelId="{F1E351F3-D4BE-4B6A-8B86-98D45AD94A78}" type="sibTrans" cxnId="{CF293FA9-BF18-408A-9679-3A904934F285}">
      <dgm:prSet/>
      <dgm:spPr/>
      <dgm:t>
        <a:bodyPr/>
        <a:lstStyle/>
        <a:p>
          <a:endParaRPr lang="en-US"/>
        </a:p>
      </dgm:t>
    </dgm:pt>
    <dgm:pt modelId="{C25E45AC-868B-4D5E-B860-504E1FA657F0}">
      <dgm:prSet phldrT="[Text]" custT="1"/>
      <dgm:spPr>
        <a:solidFill>
          <a:srgbClr val="03B4EA"/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en-US" sz="1600" dirty="0"/>
            <a:t>more suitable for global use</a:t>
          </a:r>
        </a:p>
      </dgm:t>
    </dgm:pt>
    <dgm:pt modelId="{1F134AD9-611B-4982-9E35-9B4E4FD46BE9}" type="parTrans" cxnId="{BBF54B30-5690-4A90-A7B8-A309ED859208}">
      <dgm:prSet/>
      <dgm:spPr/>
      <dgm:t>
        <a:bodyPr/>
        <a:lstStyle/>
        <a:p>
          <a:endParaRPr lang="en-US"/>
        </a:p>
      </dgm:t>
    </dgm:pt>
    <dgm:pt modelId="{273BDB56-BABF-485C-B245-10E0E2CE4A20}" type="sibTrans" cxnId="{BBF54B30-5690-4A90-A7B8-A309ED859208}">
      <dgm:prSet/>
      <dgm:spPr/>
      <dgm:t>
        <a:bodyPr/>
        <a:lstStyle/>
        <a:p>
          <a:endParaRPr lang="en-US"/>
        </a:p>
      </dgm:t>
    </dgm:pt>
    <dgm:pt modelId="{D28E9FD3-5FD9-4563-9967-D6585EB26E9D}" type="pres">
      <dgm:prSet presAssocID="{9A4068C2-D697-457B-AF65-137B9D360AA2}" presName="theList" presStyleCnt="0">
        <dgm:presLayoutVars>
          <dgm:dir/>
          <dgm:animLvl val="lvl"/>
          <dgm:resizeHandles val="exact"/>
        </dgm:presLayoutVars>
      </dgm:prSet>
      <dgm:spPr/>
    </dgm:pt>
    <dgm:pt modelId="{5C7A667A-E737-403C-AD60-3FF572517EAA}" type="pres">
      <dgm:prSet presAssocID="{84E1E24D-35A4-4E18-858F-7D8A76A1C5F3}" presName="compNode" presStyleCnt="0"/>
      <dgm:spPr/>
    </dgm:pt>
    <dgm:pt modelId="{A66E65E1-83EC-4D8E-A789-997F5C7B9528}" type="pres">
      <dgm:prSet presAssocID="{84E1E24D-35A4-4E18-858F-7D8A76A1C5F3}" presName="aNode" presStyleLbl="bgShp" presStyleIdx="0" presStyleCnt="3" custScaleY="74653" custLinFactNeighborY="16571"/>
      <dgm:spPr/>
    </dgm:pt>
    <dgm:pt modelId="{1AAE50EC-1415-4D6A-936F-95203744A13B}" type="pres">
      <dgm:prSet presAssocID="{84E1E24D-35A4-4E18-858F-7D8A76A1C5F3}" presName="textNode" presStyleLbl="bgShp" presStyleIdx="0" presStyleCnt="3"/>
      <dgm:spPr/>
    </dgm:pt>
    <dgm:pt modelId="{4992C4CF-180F-4309-AF39-B91F79EF4BA9}" type="pres">
      <dgm:prSet presAssocID="{84E1E24D-35A4-4E18-858F-7D8A76A1C5F3}" presName="compChildNode" presStyleCnt="0"/>
      <dgm:spPr/>
    </dgm:pt>
    <dgm:pt modelId="{292F314D-0F4C-4B18-B224-C9A34BF17183}" type="pres">
      <dgm:prSet presAssocID="{84E1E24D-35A4-4E18-858F-7D8A76A1C5F3}" presName="theInnerList" presStyleCnt="0"/>
      <dgm:spPr/>
    </dgm:pt>
    <dgm:pt modelId="{E4D97276-6F03-46A6-9432-69658544FCD7}" type="pres">
      <dgm:prSet presAssocID="{D55CB7F9-A348-4BA2-BE4B-BC1244E8423F}" presName="childNode" presStyleLbl="node1" presStyleIdx="0" presStyleCnt="15" custScaleX="110712" custScaleY="20482" custLinFactNeighborX="0" custLinFactNeighborY="87171">
        <dgm:presLayoutVars>
          <dgm:bulletEnabled val="1"/>
        </dgm:presLayoutVars>
      </dgm:prSet>
      <dgm:spPr/>
    </dgm:pt>
    <dgm:pt modelId="{C7F9591A-722E-4D01-AA35-47F0506259E9}" type="pres">
      <dgm:prSet presAssocID="{D55CB7F9-A348-4BA2-BE4B-BC1244E8423F}" presName="aSpace2" presStyleCnt="0"/>
      <dgm:spPr/>
    </dgm:pt>
    <dgm:pt modelId="{1B7D97CA-E0C0-423F-9AB8-26B63FA5548B}" type="pres">
      <dgm:prSet presAssocID="{ADDD1AEB-BB94-4E1B-B7AF-202F1E6FAF3A}" presName="childNode" presStyleLbl="node1" presStyleIdx="1" presStyleCnt="15" custScaleX="108867" custScaleY="20482" custLinFactNeighborX="923" custLinFactNeighborY="66937">
        <dgm:presLayoutVars>
          <dgm:bulletEnabled val="1"/>
        </dgm:presLayoutVars>
      </dgm:prSet>
      <dgm:spPr/>
    </dgm:pt>
    <dgm:pt modelId="{B1E206D2-9E0F-4E9B-96D6-610DF1C3ABB1}" type="pres">
      <dgm:prSet presAssocID="{ADDD1AEB-BB94-4E1B-B7AF-202F1E6FAF3A}" presName="aSpace2" presStyleCnt="0"/>
      <dgm:spPr/>
    </dgm:pt>
    <dgm:pt modelId="{E21E59BC-7EBD-4709-BC96-0FA619980737}" type="pres">
      <dgm:prSet presAssocID="{5684DB1C-FC79-481C-8C7E-4A01A73670AC}" presName="childNode" presStyleLbl="node1" presStyleIdx="2" presStyleCnt="15" custScaleX="108021" custScaleY="20482" custLinFactNeighborY="55441">
        <dgm:presLayoutVars>
          <dgm:bulletEnabled val="1"/>
        </dgm:presLayoutVars>
      </dgm:prSet>
      <dgm:spPr/>
    </dgm:pt>
    <dgm:pt modelId="{1993AC41-C095-4B78-A8EE-901A5D50C499}" type="pres">
      <dgm:prSet presAssocID="{5684DB1C-FC79-481C-8C7E-4A01A73670AC}" presName="aSpace2" presStyleCnt="0"/>
      <dgm:spPr/>
    </dgm:pt>
    <dgm:pt modelId="{9A9D2E6D-E970-4ACC-A51C-0F7934E4924A}" type="pres">
      <dgm:prSet presAssocID="{E9419742-462A-4F67-ACAC-ABCF5C64603B}" presName="childNode" presStyleLbl="node1" presStyleIdx="3" presStyleCnt="15" custScaleX="110712" custScaleY="20482" custLinFactNeighborY="49120">
        <dgm:presLayoutVars>
          <dgm:bulletEnabled val="1"/>
        </dgm:presLayoutVars>
      </dgm:prSet>
      <dgm:spPr/>
    </dgm:pt>
    <dgm:pt modelId="{AB05197B-E942-447C-878D-36514340DFAD}" type="pres">
      <dgm:prSet presAssocID="{E9419742-462A-4F67-ACAC-ABCF5C64603B}" presName="aSpace2" presStyleCnt="0"/>
      <dgm:spPr/>
    </dgm:pt>
    <dgm:pt modelId="{988BF58C-A3BF-4E24-B12E-6B26498E5D54}" type="pres">
      <dgm:prSet presAssocID="{2540BEB8-97D5-4963-98FA-2527061442F2}" presName="childNode" presStyleLbl="node1" presStyleIdx="4" presStyleCnt="15" custScaleX="110712" custScaleY="20482" custLinFactNeighborY="40465">
        <dgm:presLayoutVars>
          <dgm:bulletEnabled val="1"/>
        </dgm:presLayoutVars>
      </dgm:prSet>
      <dgm:spPr/>
    </dgm:pt>
    <dgm:pt modelId="{BBBF73AD-FAE1-41EB-BF2F-1BF1E917F968}" type="pres">
      <dgm:prSet presAssocID="{84E1E24D-35A4-4E18-858F-7D8A76A1C5F3}" presName="aSpace" presStyleCnt="0"/>
      <dgm:spPr/>
    </dgm:pt>
    <dgm:pt modelId="{7B8BB455-2E79-45F0-B4A7-571A65199FCC}" type="pres">
      <dgm:prSet presAssocID="{41FAC379-E4FF-4025-8CD5-ED98146AE126}" presName="compNode" presStyleCnt="0"/>
      <dgm:spPr/>
    </dgm:pt>
    <dgm:pt modelId="{CC032337-EF4C-450D-AE39-5F7BC6EC8009}" type="pres">
      <dgm:prSet presAssocID="{41FAC379-E4FF-4025-8CD5-ED98146AE126}" presName="aNode" presStyleLbl="bgShp" presStyleIdx="1" presStyleCnt="3"/>
      <dgm:spPr/>
    </dgm:pt>
    <dgm:pt modelId="{3BA2F5D4-2536-4A6E-9593-95D3D39A0415}" type="pres">
      <dgm:prSet presAssocID="{41FAC379-E4FF-4025-8CD5-ED98146AE126}" presName="textNode" presStyleLbl="bgShp" presStyleIdx="1" presStyleCnt="3"/>
      <dgm:spPr/>
    </dgm:pt>
    <dgm:pt modelId="{D943E9CE-94E4-4E32-8F6C-1409FA7DD1FC}" type="pres">
      <dgm:prSet presAssocID="{41FAC379-E4FF-4025-8CD5-ED98146AE126}" presName="compChildNode" presStyleCnt="0"/>
      <dgm:spPr/>
    </dgm:pt>
    <dgm:pt modelId="{4D247C48-9045-4818-AE36-B71F2DFED901}" type="pres">
      <dgm:prSet presAssocID="{41FAC379-E4FF-4025-8CD5-ED98146AE126}" presName="theInnerList" presStyleCnt="0"/>
      <dgm:spPr/>
    </dgm:pt>
    <dgm:pt modelId="{2C951CF2-FD45-48D5-A0B3-32D78B7F9E9F}" type="pres">
      <dgm:prSet presAssocID="{470BFEB4-36DC-4976-90A9-0DAAD88C6BFE}" presName="childNode" presStyleLbl="node1" presStyleIdx="5" presStyleCnt="15" custScaleX="111241" custScaleY="20482" custLinFactNeighborY="49407">
        <dgm:presLayoutVars>
          <dgm:bulletEnabled val="1"/>
        </dgm:presLayoutVars>
      </dgm:prSet>
      <dgm:spPr/>
    </dgm:pt>
    <dgm:pt modelId="{0421E72F-6063-4ED4-9AF2-352A4DA14DAC}" type="pres">
      <dgm:prSet presAssocID="{470BFEB4-36DC-4976-90A9-0DAAD88C6BFE}" presName="aSpace2" presStyleCnt="0"/>
      <dgm:spPr/>
    </dgm:pt>
    <dgm:pt modelId="{3E95B2BA-3C4F-49CD-BF85-CF302A793129}" type="pres">
      <dgm:prSet presAssocID="{D942E558-4BD3-4D7C-BB54-2162E6CD6758}" presName="childNode" presStyleLbl="node1" presStyleIdx="6" presStyleCnt="15" custScaleX="111252" custScaleY="20482" custLinFactNeighborY="38819">
        <dgm:presLayoutVars>
          <dgm:bulletEnabled val="1"/>
        </dgm:presLayoutVars>
      </dgm:prSet>
      <dgm:spPr/>
    </dgm:pt>
    <dgm:pt modelId="{F292F071-1612-43C8-8D12-762B2CAB0343}" type="pres">
      <dgm:prSet presAssocID="{D942E558-4BD3-4D7C-BB54-2162E6CD6758}" presName="aSpace2" presStyleCnt="0"/>
      <dgm:spPr/>
    </dgm:pt>
    <dgm:pt modelId="{53F0E8EE-2386-465D-9EA3-68E6E72B836B}" type="pres">
      <dgm:prSet presAssocID="{9E15C221-3D2B-4E42-88A2-9889200B9973}" presName="childNode" presStyleLbl="node1" presStyleIdx="7" presStyleCnt="15" custScaleX="111252" custScaleY="36331" custLinFactNeighborY="24703">
        <dgm:presLayoutVars>
          <dgm:bulletEnabled val="1"/>
        </dgm:presLayoutVars>
      </dgm:prSet>
      <dgm:spPr/>
    </dgm:pt>
    <dgm:pt modelId="{6A75D1F7-F85B-4D6A-8A4B-EC4C480B8845}" type="pres">
      <dgm:prSet presAssocID="{9E15C221-3D2B-4E42-88A2-9889200B9973}" presName="aSpace2" presStyleCnt="0"/>
      <dgm:spPr/>
    </dgm:pt>
    <dgm:pt modelId="{A8BB042F-6069-4C9E-81CB-CB48C97CED7A}" type="pres">
      <dgm:prSet presAssocID="{FA2BD299-EBE6-4808-A0FD-A29821527FE3}" presName="childNode" presStyleLbl="node1" presStyleIdx="8" presStyleCnt="15" custScaleX="111252" custScaleY="34938" custLinFactNeighborY="-24703">
        <dgm:presLayoutVars>
          <dgm:bulletEnabled val="1"/>
        </dgm:presLayoutVars>
      </dgm:prSet>
      <dgm:spPr/>
    </dgm:pt>
    <dgm:pt modelId="{21EF704F-3A67-4D70-BEA4-1B3E1E49A0EC}" type="pres">
      <dgm:prSet presAssocID="{FA2BD299-EBE6-4808-A0FD-A29821527FE3}" presName="aSpace2" presStyleCnt="0"/>
      <dgm:spPr/>
    </dgm:pt>
    <dgm:pt modelId="{14824F49-7139-4F08-9257-ED00311BDF2B}" type="pres">
      <dgm:prSet presAssocID="{B8D06DAC-59D8-468F-A12B-C8C84A891EF7}" presName="childNode" presStyleLbl="node1" presStyleIdx="9" presStyleCnt="15" custScaleX="110577" custScaleY="20482" custLinFactNeighborY="-24703">
        <dgm:presLayoutVars>
          <dgm:bulletEnabled val="1"/>
        </dgm:presLayoutVars>
      </dgm:prSet>
      <dgm:spPr/>
    </dgm:pt>
    <dgm:pt modelId="{6D3C1DB4-C7AB-48AE-BCCD-E11A4ED80903}" type="pres">
      <dgm:prSet presAssocID="{41FAC379-E4FF-4025-8CD5-ED98146AE126}" presName="aSpace" presStyleCnt="0"/>
      <dgm:spPr/>
    </dgm:pt>
    <dgm:pt modelId="{6FC843E0-3127-40AA-8ED2-2EA5D17E28B6}" type="pres">
      <dgm:prSet presAssocID="{E4C43D2A-51E0-459E-BE41-8BC4C3D66150}" presName="compNode" presStyleCnt="0"/>
      <dgm:spPr/>
    </dgm:pt>
    <dgm:pt modelId="{C3ECC8C5-EFD1-4B4C-8531-B9545393FFA8}" type="pres">
      <dgm:prSet presAssocID="{E4C43D2A-51E0-459E-BE41-8BC4C3D66150}" presName="aNode" presStyleLbl="bgShp" presStyleIdx="2" presStyleCnt="3"/>
      <dgm:spPr/>
    </dgm:pt>
    <dgm:pt modelId="{8678DFE4-DC7E-487A-A2D6-05F7055E6E7D}" type="pres">
      <dgm:prSet presAssocID="{E4C43D2A-51E0-459E-BE41-8BC4C3D66150}" presName="textNode" presStyleLbl="bgShp" presStyleIdx="2" presStyleCnt="3"/>
      <dgm:spPr/>
    </dgm:pt>
    <dgm:pt modelId="{4D6642AC-1874-4002-AD16-940DF7372BCD}" type="pres">
      <dgm:prSet presAssocID="{E4C43D2A-51E0-459E-BE41-8BC4C3D66150}" presName="compChildNode" presStyleCnt="0"/>
      <dgm:spPr/>
    </dgm:pt>
    <dgm:pt modelId="{A88849A5-624C-4CAA-8AAE-66B39AF28910}" type="pres">
      <dgm:prSet presAssocID="{E4C43D2A-51E0-459E-BE41-8BC4C3D66150}" presName="theInnerList" presStyleCnt="0"/>
      <dgm:spPr/>
    </dgm:pt>
    <dgm:pt modelId="{ECAC019B-4604-490C-B326-6F09FE4076DA}" type="pres">
      <dgm:prSet presAssocID="{CC42ACBF-EC26-4D46-9EE3-CE76AED4551D}" presName="childNode" presStyleLbl="node1" presStyleIdx="10" presStyleCnt="15" custScaleX="111677" custScaleY="20482" custLinFactNeighborY="49995">
        <dgm:presLayoutVars>
          <dgm:bulletEnabled val="1"/>
        </dgm:presLayoutVars>
      </dgm:prSet>
      <dgm:spPr/>
    </dgm:pt>
    <dgm:pt modelId="{BA5350A3-9CB7-4603-883B-0A08CF5ED3F5}" type="pres">
      <dgm:prSet presAssocID="{CC42ACBF-EC26-4D46-9EE3-CE76AED4551D}" presName="aSpace2" presStyleCnt="0"/>
      <dgm:spPr/>
    </dgm:pt>
    <dgm:pt modelId="{1C71D3BE-9903-4E97-9BA5-0C4E019E44BC}" type="pres">
      <dgm:prSet presAssocID="{3DF96F04-4541-4B28-AE6B-7D0F66572584}" presName="childNode" presStyleLbl="node1" presStyleIdx="11" presStyleCnt="15" custScaleX="110801" custScaleY="20482" custLinFactNeighborY="39281">
        <dgm:presLayoutVars>
          <dgm:bulletEnabled val="1"/>
        </dgm:presLayoutVars>
      </dgm:prSet>
      <dgm:spPr/>
    </dgm:pt>
    <dgm:pt modelId="{1C301EF6-106D-455B-9C06-DB34CB64BA43}" type="pres">
      <dgm:prSet presAssocID="{3DF96F04-4541-4B28-AE6B-7D0F66572584}" presName="aSpace2" presStyleCnt="0"/>
      <dgm:spPr/>
    </dgm:pt>
    <dgm:pt modelId="{4D5812D8-99E5-4EDA-A145-91370493FB42}" type="pres">
      <dgm:prSet presAssocID="{BAE5A3D3-3E84-4CD2-84B3-848647314822}" presName="childNode" presStyleLbl="node1" presStyleIdx="12" presStyleCnt="15" custScaleX="111677" custScaleY="37420" custLinFactNeighborY="24997">
        <dgm:presLayoutVars>
          <dgm:bulletEnabled val="1"/>
        </dgm:presLayoutVars>
      </dgm:prSet>
      <dgm:spPr/>
    </dgm:pt>
    <dgm:pt modelId="{F583F586-09F4-4707-9E62-1CEF9AC138D3}" type="pres">
      <dgm:prSet presAssocID="{BAE5A3D3-3E84-4CD2-84B3-848647314822}" presName="aSpace2" presStyleCnt="0"/>
      <dgm:spPr/>
    </dgm:pt>
    <dgm:pt modelId="{4B5185C6-D221-41A9-8277-5D6037275F06}" type="pres">
      <dgm:prSet presAssocID="{F9378F7C-90E2-44ED-864C-77B922825024}" presName="childNode" presStyleLbl="node1" presStyleIdx="13" presStyleCnt="15" custScaleX="111677" custScaleY="33024" custLinFactNeighborY="-24997">
        <dgm:presLayoutVars>
          <dgm:bulletEnabled val="1"/>
        </dgm:presLayoutVars>
      </dgm:prSet>
      <dgm:spPr/>
    </dgm:pt>
    <dgm:pt modelId="{069776B2-8F18-48B9-8D93-93C6B2322F75}" type="pres">
      <dgm:prSet presAssocID="{F9378F7C-90E2-44ED-864C-77B922825024}" presName="aSpace2" presStyleCnt="0"/>
      <dgm:spPr/>
    </dgm:pt>
    <dgm:pt modelId="{EF7AD77C-5B41-4C14-9CC5-EE74DBF9F7BB}" type="pres">
      <dgm:prSet presAssocID="{C25E45AC-868B-4D5E-B860-504E1FA657F0}" presName="childNode" presStyleLbl="node1" presStyleIdx="14" presStyleCnt="15" custScaleX="111677" custScaleY="20482" custLinFactNeighborY="-24997">
        <dgm:presLayoutVars>
          <dgm:bulletEnabled val="1"/>
        </dgm:presLayoutVars>
      </dgm:prSet>
      <dgm:spPr/>
    </dgm:pt>
  </dgm:ptLst>
  <dgm:cxnLst>
    <dgm:cxn modelId="{BA52D71D-E0DC-49F5-8592-C1BA4D7FE159}" srcId="{41FAC379-E4FF-4025-8CD5-ED98146AE126}" destId="{D942E558-4BD3-4D7C-BB54-2162E6CD6758}" srcOrd="1" destOrd="0" parTransId="{2C0206F1-86E9-481F-A4F7-1713A8380C29}" sibTransId="{D4D6C562-6306-42FB-8BAD-D698B5478C7B}"/>
    <dgm:cxn modelId="{4ABC92CD-6ACE-4333-885B-0678E4754BC7}" type="presOf" srcId="{5684DB1C-FC79-481C-8C7E-4A01A73670AC}" destId="{E21E59BC-7EBD-4709-BC96-0FA619980737}" srcOrd="0" destOrd="0" presId="urn:microsoft.com/office/officeart/2005/8/layout/lProcess2"/>
    <dgm:cxn modelId="{7686317D-FD39-4658-8EC3-7651C8FBE365}" type="presOf" srcId="{E9419742-462A-4F67-ACAC-ABCF5C64603B}" destId="{9A9D2E6D-E970-4ACC-A51C-0F7934E4924A}" srcOrd="0" destOrd="0" presId="urn:microsoft.com/office/officeart/2005/8/layout/lProcess2"/>
    <dgm:cxn modelId="{596FB7B7-B85D-4ADC-84F2-3E9621031CE9}" srcId="{84E1E24D-35A4-4E18-858F-7D8A76A1C5F3}" destId="{ADDD1AEB-BB94-4E1B-B7AF-202F1E6FAF3A}" srcOrd="1" destOrd="0" parTransId="{8E87C76B-75D9-4490-8436-993A962FF3F8}" sibTransId="{3A04FFEA-A72B-4F8D-BA08-E210D1772148}"/>
    <dgm:cxn modelId="{2B01799A-59FD-4733-BD3B-8417C5AF1E5D}" srcId="{41FAC379-E4FF-4025-8CD5-ED98146AE126}" destId="{470BFEB4-36DC-4976-90A9-0DAAD88C6BFE}" srcOrd="0" destOrd="0" parTransId="{B250A604-B5B2-4388-9C62-8F709F094CB1}" sibTransId="{C58D4C1D-500A-4F5A-806D-411A3FB9CB3E}"/>
    <dgm:cxn modelId="{6CD159ED-DEE3-403F-A51F-68332AEF7CC7}" type="presOf" srcId="{470BFEB4-36DC-4976-90A9-0DAAD88C6BFE}" destId="{2C951CF2-FD45-48D5-A0B3-32D78B7F9E9F}" srcOrd="0" destOrd="0" presId="urn:microsoft.com/office/officeart/2005/8/layout/lProcess2"/>
    <dgm:cxn modelId="{EC012860-3B1C-4D68-A827-FD5018E9AB38}" type="presOf" srcId="{D55CB7F9-A348-4BA2-BE4B-BC1244E8423F}" destId="{E4D97276-6F03-46A6-9432-69658544FCD7}" srcOrd="0" destOrd="0" presId="urn:microsoft.com/office/officeart/2005/8/layout/lProcess2"/>
    <dgm:cxn modelId="{EC72A2E1-9B24-4952-A732-1D1672BA192B}" type="presOf" srcId="{BAE5A3D3-3E84-4CD2-84B3-848647314822}" destId="{4D5812D8-99E5-4EDA-A145-91370493FB42}" srcOrd="0" destOrd="0" presId="urn:microsoft.com/office/officeart/2005/8/layout/lProcess2"/>
    <dgm:cxn modelId="{82A834B4-6B11-451B-AB80-1DA302F27133}" type="presOf" srcId="{D942E558-4BD3-4D7C-BB54-2162E6CD6758}" destId="{3E95B2BA-3C4F-49CD-BF85-CF302A793129}" srcOrd="0" destOrd="0" presId="urn:microsoft.com/office/officeart/2005/8/layout/lProcess2"/>
    <dgm:cxn modelId="{A69D14C2-A136-43C5-8D33-E728377B048F}" srcId="{84E1E24D-35A4-4E18-858F-7D8A76A1C5F3}" destId="{5684DB1C-FC79-481C-8C7E-4A01A73670AC}" srcOrd="2" destOrd="0" parTransId="{008ECA5E-F703-4F7B-B5ED-B193206D79F4}" sibTransId="{43135873-C1D7-4F47-A156-DD57093DB03C}"/>
    <dgm:cxn modelId="{AE90004D-04FD-44AA-8E42-4EF51D255F38}" type="presOf" srcId="{9E15C221-3D2B-4E42-88A2-9889200B9973}" destId="{53F0E8EE-2386-465D-9EA3-68E6E72B836B}" srcOrd="0" destOrd="0" presId="urn:microsoft.com/office/officeart/2005/8/layout/lProcess2"/>
    <dgm:cxn modelId="{B3E49024-EBDF-41A2-81D3-E030EA6BE218}" type="presOf" srcId="{84E1E24D-35A4-4E18-858F-7D8A76A1C5F3}" destId="{A66E65E1-83EC-4D8E-A789-997F5C7B9528}" srcOrd="0" destOrd="0" presId="urn:microsoft.com/office/officeart/2005/8/layout/lProcess2"/>
    <dgm:cxn modelId="{8921314C-B2C7-4CE4-A30D-AFE372550A5D}" type="presOf" srcId="{B8D06DAC-59D8-468F-A12B-C8C84A891EF7}" destId="{14824F49-7139-4F08-9257-ED00311BDF2B}" srcOrd="0" destOrd="0" presId="urn:microsoft.com/office/officeart/2005/8/layout/lProcess2"/>
    <dgm:cxn modelId="{5473AA7F-5BC8-40B4-9DA2-6B0F17E825EA}" srcId="{41FAC379-E4FF-4025-8CD5-ED98146AE126}" destId="{FA2BD299-EBE6-4808-A0FD-A29821527FE3}" srcOrd="3" destOrd="0" parTransId="{2902AED7-8AE7-4F65-9783-CCD4019C3035}" sibTransId="{D71CE8E1-914B-474A-A086-4BD67E840859}"/>
    <dgm:cxn modelId="{F1268AAC-0B67-4D3A-8B0A-F8F54A32E65D}" type="presOf" srcId="{FA2BD299-EBE6-4808-A0FD-A29821527FE3}" destId="{A8BB042F-6069-4C9E-81CB-CB48C97CED7A}" srcOrd="0" destOrd="0" presId="urn:microsoft.com/office/officeart/2005/8/layout/lProcess2"/>
    <dgm:cxn modelId="{FF1F3684-0520-4E80-BFC3-509CAA347FA8}" type="presOf" srcId="{41FAC379-E4FF-4025-8CD5-ED98146AE126}" destId="{CC032337-EF4C-450D-AE39-5F7BC6EC8009}" srcOrd="0" destOrd="0" presId="urn:microsoft.com/office/officeart/2005/8/layout/lProcess2"/>
    <dgm:cxn modelId="{CF293FA9-BF18-408A-9679-3A904934F285}" srcId="{E4C43D2A-51E0-459E-BE41-8BC4C3D66150}" destId="{F9378F7C-90E2-44ED-864C-77B922825024}" srcOrd="3" destOrd="0" parTransId="{0661FDF0-6CAB-4E70-848A-B65F98C46C91}" sibTransId="{F1E351F3-D4BE-4B6A-8B86-98D45AD94A78}"/>
    <dgm:cxn modelId="{F413DA86-C53E-4B8A-B0B5-6384BB911EA2}" srcId="{9A4068C2-D697-457B-AF65-137B9D360AA2}" destId="{E4C43D2A-51E0-459E-BE41-8BC4C3D66150}" srcOrd="2" destOrd="0" parTransId="{C827CA11-B8F0-4EE5-BADB-8E345BA113DE}" sibTransId="{964182F7-F07E-43E4-BF21-39F3FB59A5EF}"/>
    <dgm:cxn modelId="{F05F4675-8C81-45C8-B9A8-9919D3B8D70F}" srcId="{E4C43D2A-51E0-459E-BE41-8BC4C3D66150}" destId="{3DF96F04-4541-4B28-AE6B-7D0F66572584}" srcOrd="1" destOrd="0" parTransId="{24CBA501-F308-4F8F-A96E-C2D7B3AF0F1A}" sibTransId="{34A6623F-500C-4541-AE8A-E14A0D21CCCB}"/>
    <dgm:cxn modelId="{2CDE4451-0C8D-4F53-92AA-06422C1E7A5B}" srcId="{84E1E24D-35A4-4E18-858F-7D8A76A1C5F3}" destId="{E9419742-462A-4F67-ACAC-ABCF5C64603B}" srcOrd="3" destOrd="0" parTransId="{0415F79E-B2E3-42A1-B386-49E17E6F46BD}" sibTransId="{768EB27B-BCA9-4AEA-8C8F-AE83BBF22198}"/>
    <dgm:cxn modelId="{15BB546C-3B58-4927-8973-03204D1F107D}" srcId="{84E1E24D-35A4-4E18-858F-7D8A76A1C5F3}" destId="{2540BEB8-97D5-4963-98FA-2527061442F2}" srcOrd="4" destOrd="0" parTransId="{DCF67C2B-8C09-4E3C-9EBD-BB8B55B874E3}" sibTransId="{80F28402-F459-4DB6-9D13-5F5CB7B36106}"/>
    <dgm:cxn modelId="{A6108B64-F3E5-4C8A-91AD-634E0CCD72B1}" srcId="{84E1E24D-35A4-4E18-858F-7D8A76A1C5F3}" destId="{D55CB7F9-A348-4BA2-BE4B-BC1244E8423F}" srcOrd="0" destOrd="0" parTransId="{54BAE320-F506-432F-89F1-D6D3A6672D99}" sibTransId="{1247284A-6AB6-4CC6-9913-E1ADFBF432D0}"/>
    <dgm:cxn modelId="{69477066-83B2-4D2A-A092-4C89DCA79753}" type="presOf" srcId="{ADDD1AEB-BB94-4E1B-B7AF-202F1E6FAF3A}" destId="{1B7D97CA-E0C0-423F-9AB8-26B63FA5548B}" srcOrd="0" destOrd="0" presId="urn:microsoft.com/office/officeart/2005/8/layout/lProcess2"/>
    <dgm:cxn modelId="{D01FDA2E-C02A-44D5-A433-876358CB24B3}" type="presOf" srcId="{CC42ACBF-EC26-4D46-9EE3-CE76AED4551D}" destId="{ECAC019B-4604-490C-B326-6F09FE4076DA}" srcOrd="0" destOrd="0" presId="urn:microsoft.com/office/officeart/2005/8/layout/lProcess2"/>
    <dgm:cxn modelId="{2905087E-CC38-4DE3-9B9A-25EF896580F0}" type="presOf" srcId="{9A4068C2-D697-457B-AF65-137B9D360AA2}" destId="{D28E9FD3-5FD9-4563-9967-D6585EB26E9D}" srcOrd="0" destOrd="0" presId="urn:microsoft.com/office/officeart/2005/8/layout/lProcess2"/>
    <dgm:cxn modelId="{EF74E5E4-88E2-446F-8032-24852FB690DA}" type="presOf" srcId="{E4C43D2A-51E0-459E-BE41-8BC4C3D66150}" destId="{C3ECC8C5-EFD1-4B4C-8531-B9545393FFA8}" srcOrd="0" destOrd="0" presId="urn:microsoft.com/office/officeart/2005/8/layout/lProcess2"/>
    <dgm:cxn modelId="{BAADB8CA-32AE-429B-8165-6911EA940048}" srcId="{E4C43D2A-51E0-459E-BE41-8BC4C3D66150}" destId="{BAE5A3D3-3E84-4CD2-84B3-848647314822}" srcOrd="2" destOrd="0" parTransId="{266F387A-D291-4213-97B6-7ADEFA5CBDC2}" sibTransId="{8BE24A3E-605C-4220-BD6F-0A9A7C9837CC}"/>
    <dgm:cxn modelId="{9AF45104-F3C6-4575-9A90-51FE316F4E62}" srcId="{41FAC379-E4FF-4025-8CD5-ED98146AE126}" destId="{B8D06DAC-59D8-468F-A12B-C8C84A891EF7}" srcOrd="4" destOrd="0" parTransId="{960DC0A2-C212-4DD6-8E2A-C96C0F29A8C8}" sibTransId="{F8EB6B7C-F786-4BD2-B4CE-5B13BA0AC2EE}"/>
    <dgm:cxn modelId="{C6C2EAEB-25D7-4AE0-8EB2-22E50BA45E6E}" type="presOf" srcId="{C25E45AC-868B-4D5E-B860-504E1FA657F0}" destId="{EF7AD77C-5B41-4C14-9CC5-EE74DBF9F7BB}" srcOrd="0" destOrd="0" presId="urn:microsoft.com/office/officeart/2005/8/layout/lProcess2"/>
    <dgm:cxn modelId="{77524278-00BA-480E-B741-40B66CBC34BB}" type="presOf" srcId="{F9378F7C-90E2-44ED-864C-77B922825024}" destId="{4B5185C6-D221-41A9-8277-5D6037275F06}" srcOrd="0" destOrd="0" presId="urn:microsoft.com/office/officeart/2005/8/layout/lProcess2"/>
    <dgm:cxn modelId="{A903476C-1B05-461A-AE07-1BBD07BBC13D}" type="presOf" srcId="{E4C43D2A-51E0-459E-BE41-8BC4C3D66150}" destId="{8678DFE4-DC7E-487A-A2D6-05F7055E6E7D}" srcOrd="1" destOrd="0" presId="urn:microsoft.com/office/officeart/2005/8/layout/lProcess2"/>
    <dgm:cxn modelId="{B4349A76-C558-4324-BC10-1FDCCA79AB0D}" srcId="{9A4068C2-D697-457B-AF65-137B9D360AA2}" destId="{41FAC379-E4FF-4025-8CD5-ED98146AE126}" srcOrd="1" destOrd="0" parTransId="{D159E96C-6749-4328-88E9-75ABFE61A8B4}" sibTransId="{0C57542A-A040-47A7-B5D1-0690EABD66A4}"/>
    <dgm:cxn modelId="{BBF54B30-5690-4A90-A7B8-A309ED859208}" srcId="{E4C43D2A-51E0-459E-BE41-8BC4C3D66150}" destId="{C25E45AC-868B-4D5E-B860-504E1FA657F0}" srcOrd="4" destOrd="0" parTransId="{1F134AD9-611B-4982-9E35-9B4E4FD46BE9}" sibTransId="{273BDB56-BABF-485C-B245-10E0E2CE4A20}"/>
    <dgm:cxn modelId="{5F4CE0CE-99FD-4050-B520-F6E26963A818}" type="presOf" srcId="{84E1E24D-35A4-4E18-858F-7D8A76A1C5F3}" destId="{1AAE50EC-1415-4D6A-936F-95203744A13B}" srcOrd="1" destOrd="0" presId="urn:microsoft.com/office/officeart/2005/8/layout/lProcess2"/>
    <dgm:cxn modelId="{600A77C2-0B68-4F04-A82B-DE40A7EE73F7}" srcId="{9A4068C2-D697-457B-AF65-137B9D360AA2}" destId="{84E1E24D-35A4-4E18-858F-7D8A76A1C5F3}" srcOrd="0" destOrd="0" parTransId="{D405F307-4335-407A-82F7-3B7B9254CD13}" sibTransId="{7ED225DB-EA55-4D70-B560-C5C58FDAD8E9}"/>
    <dgm:cxn modelId="{9F4FBF0F-8587-41D4-A6F3-0CF24E259024}" type="presOf" srcId="{3DF96F04-4541-4B28-AE6B-7D0F66572584}" destId="{1C71D3BE-9903-4E97-9BA5-0C4E019E44BC}" srcOrd="0" destOrd="0" presId="urn:microsoft.com/office/officeart/2005/8/layout/lProcess2"/>
    <dgm:cxn modelId="{A95B2977-B423-4B10-BFE7-782B543F5D44}" type="presOf" srcId="{41FAC379-E4FF-4025-8CD5-ED98146AE126}" destId="{3BA2F5D4-2536-4A6E-9593-95D3D39A0415}" srcOrd="1" destOrd="0" presId="urn:microsoft.com/office/officeart/2005/8/layout/lProcess2"/>
    <dgm:cxn modelId="{D1017BEE-1781-47E5-8B3B-FF3E79367A9E}" srcId="{E4C43D2A-51E0-459E-BE41-8BC4C3D66150}" destId="{CC42ACBF-EC26-4D46-9EE3-CE76AED4551D}" srcOrd="0" destOrd="0" parTransId="{6DFABED2-FAB0-4C5C-AD02-CE5C0AC2A0EB}" sibTransId="{FF933A41-AC08-4C41-BD5A-F54B6750E6FB}"/>
    <dgm:cxn modelId="{BA804AEF-E034-4886-BE28-49D4861B529B}" srcId="{41FAC379-E4FF-4025-8CD5-ED98146AE126}" destId="{9E15C221-3D2B-4E42-88A2-9889200B9973}" srcOrd="2" destOrd="0" parTransId="{0BFDCC7F-7BF0-4C92-9922-A39F9EA36251}" sibTransId="{0B280200-A7E8-476E-B87C-D3A64EA9A717}"/>
    <dgm:cxn modelId="{3194C393-C26D-49AA-ADB4-8A1B66D471A5}" type="presOf" srcId="{2540BEB8-97D5-4963-98FA-2527061442F2}" destId="{988BF58C-A3BF-4E24-B12E-6B26498E5D54}" srcOrd="0" destOrd="0" presId="urn:microsoft.com/office/officeart/2005/8/layout/lProcess2"/>
    <dgm:cxn modelId="{DC3434AA-F0B5-443D-99E9-8DC8514EC0E2}" type="presParOf" srcId="{D28E9FD3-5FD9-4563-9967-D6585EB26E9D}" destId="{5C7A667A-E737-403C-AD60-3FF572517EAA}" srcOrd="0" destOrd="0" presId="urn:microsoft.com/office/officeart/2005/8/layout/lProcess2"/>
    <dgm:cxn modelId="{BA43E58D-F1EB-4EE2-A7F0-32722C24329E}" type="presParOf" srcId="{5C7A667A-E737-403C-AD60-3FF572517EAA}" destId="{A66E65E1-83EC-4D8E-A789-997F5C7B9528}" srcOrd="0" destOrd="0" presId="urn:microsoft.com/office/officeart/2005/8/layout/lProcess2"/>
    <dgm:cxn modelId="{D5110520-CCFF-4AFA-B15D-C7D30798FF9D}" type="presParOf" srcId="{5C7A667A-E737-403C-AD60-3FF572517EAA}" destId="{1AAE50EC-1415-4D6A-936F-95203744A13B}" srcOrd="1" destOrd="0" presId="urn:microsoft.com/office/officeart/2005/8/layout/lProcess2"/>
    <dgm:cxn modelId="{09A8C435-BE06-4AEB-B610-03D638F96BA8}" type="presParOf" srcId="{5C7A667A-E737-403C-AD60-3FF572517EAA}" destId="{4992C4CF-180F-4309-AF39-B91F79EF4BA9}" srcOrd="2" destOrd="0" presId="urn:microsoft.com/office/officeart/2005/8/layout/lProcess2"/>
    <dgm:cxn modelId="{0234EB6C-4B75-47D7-B5DA-41E1FD524176}" type="presParOf" srcId="{4992C4CF-180F-4309-AF39-B91F79EF4BA9}" destId="{292F314D-0F4C-4B18-B224-C9A34BF17183}" srcOrd="0" destOrd="0" presId="urn:microsoft.com/office/officeart/2005/8/layout/lProcess2"/>
    <dgm:cxn modelId="{54F8ACAA-1D57-4C9A-9D37-045C572C5499}" type="presParOf" srcId="{292F314D-0F4C-4B18-B224-C9A34BF17183}" destId="{E4D97276-6F03-46A6-9432-69658544FCD7}" srcOrd="0" destOrd="0" presId="urn:microsoft.com/office/officeart/2005/8/layout/lProcess2"/>
    <dgm:cxn modelId="{AD4EC9F0-7E53-4500-93C1-A9AA03166B57}" type="presParOf" srcId="{292F314D-0F4C-4B18-B224-C9A34BF17183}" destId="{C7F9591A-722E-4D01-AA35-47F0506259E9}" srcOrd="1" destOrd="0" presId="urn:microsoft.com/office/officeart/2005/8/layout/lProcess2"/>
    <dgm:cxn modelId="{5447201D-0198-438C-9FD7-BAC51532C429}" type="presParOf" srcId="{292F314D-0F4C-4B18-B224-C9A34BF17183}" destId="{1B7D97CA-E0C0-423F-9AB8-26B63FA5548B}" srcOrd="2" destOrd="0" presId="urn:microsoft.com/office/officeart/2005/8/layout/lProcess2"/>
    <dgm:cxn modelId="{01E0A699-9233-40D5-A4C8-D99586DB77D5}" type="presParOf" srcId="{292F314D-0F4C-4B18-B224-C9A34BF17183}" destId="{B1E206D2-9E0F-4E9B-96D6-610DF1C3ABB1}" srcOrd="3" destOrd="0" presId="urn:microsoft.com/office/officeart/2005/8/layout/lProcess2"/>
    <dgm:cxn modelId="{97E1E87F-C755-4D65-B203-178842D58D9F}" type="presParOf" srcId="{292F314D-0F4C-4B18-B224-C9A34BF17183}" destId="{E21E59BC-7EBD-4709-BC96-0FA619980737}" srcOrd="4" destOrd="0" presId="urn:microsoft.com/office/officeart/2005/8/layout/lProcess2"/>
    <dgm:cxn modelId="{E094761B-1CF8-45DC-B1AC-BE87C6AF21FF}" type="presParOf" srcId="{292F314D-0F4C-4B18-B224-C9A34BF17183}" destId="{1993AC41-C095-4B78-A8EE-901A5D50C499}" srcOrd="5" destOrd="0" presId="urn:microsoft.com/office/officeart/2005/8/layout/lProcess2"/>
    <dgm:cxn modelId="{CF9CE785-81BD-4E88-85FC-DA2584EB80C2}" type="presParOf" srcId="{292F314D-0F4C-4B18-B224-C9A34BF17183}" destId="{9A9D2E6D-E970-4ACC-A51C-0F7934E4924A}" srcOrd="6" destOrd="0" presId="urn:microsoft.com/office/officeart/2005/8/layout/lProcess2"/>
    <dgm:cxn modelId="{30C63A6B-0180-4741-8CD7-6F8E55784992}" type="presParOf" srcId="{292F314D-0F4C-4B18-B224-C9A34BF17183}" destId="{AB05197B-E942-447C-878D-36514340DFAD}" srcOrd="7" destOrd="0" presId="urn:microsoft.com/office/officeart/2005/8/layout/lProcess2"/>
    <dgm:cxn modelId="{616E1234-20E6-41BE-996A-778E6EAFC05C}" type="presParOf" srcId="{292F314D-0F4C-4B18-B224-C9A34BF17183}" destId="{988BF58C-A3BF-4E24-B12E-6B26498E5D54}" srcOrd="8" destOrd="0" presId="urn:microsoft.com/office/officeart/2005/8/layout/lProcess2"/>
    <dgm:cxn modelId="{04D2AB11-2250-484C-9586-5338038B8FDB}" type="presParOf" srcId="{D28E9FD3-5FD9-4563-9967-D6585EB26E9D}" destId="{BBBF73AD-FAE1-41EB-BF2F-1BF1E917F968}" srcOrd="1" destOrd="0" presId="urn:microsoft.com/office/officeart/2005/8/layout/lProcess2"/>
    <dgm:cxn modelId="{E31393EA-3915-480B-8E4F-C87873C0C491}" type="presParOf" srcId="{D28E9FD3-5FD9-4563-9967-D6585EB26E9D}" destId="{7B8BB455-2E79-45F0-B4A7-571A65199FCC}" srcOrd="2" destOrd="0" presId="urn:microsoft.com/office/officeart/2005/8/layout/lProcess2"/>
    <dgm:cxn modelId="{E0D0D149-FFCF-44B1-A12C-C86B167C4AC4}" type="presParOf" srcId="{7B8BB455-2E79-45F0-B4A7-571A65199FCC}" destId="{CC032337-EF4C-450D-AE39-5F7BC6EC8009}" srcOrd="0" destOrd="0" presId="urn:microsoft.com/office/officeart/2005/8/layout/lProcess2"/>
    <dgm:cxn modelId="{7402D2D5-7D64-4E8F-8359-96473CBDF556}" type="presParOf" srcId="{7B8BB455-2E79-45F0-B4A7-571A65199FCC}" destId="{3BA2F5D4-2536-4A6E-9593-95D3D39A0415}" srcOrd="1" destOrd="0" presId="urn:microsoft.com/office/officeart/2005/8/layout/lProcess2"/>
    <dgm:cxn modelId="{E2F006F8-8912-437E-B9BC-B7B6731C4D63}" type="presParOf" srcId="{7B8BB455-2E79-45F0-B4A7-571A65199FCC}" destId="{D943E9CE-94E4-4E32-8F6C-1409FA7DD1FC}" srcOrd="2" destOrd="0" presId="urn:microsoft.com/office/officeart/2005/8/layout/lProcess2"/>
    <dgm:cxn modelId="{7ECCE420-93E6-4585-BA16-9AC65218E1A3}" type="presParOf" srcId="{D943E9CE-94E4-4E32-8F6C-1409FA7DD1FC}" destId="{4D247C48-9045-4818-AE36-B71F2DFED901}" srcOrd="0" destOrd="0" presId="urn:microsoft.com/office/officeart/2005/8/layout/lProcess2"/>
    <dgm:cxn modelId="{69358B9E-ECE0-40A8-9480-0A1CF6F2B5F5}" type="presParOf" srcId="{4D247C48-9045-4818-AE36-B71F2DFED901}" destId="{2C951CF2-FD45-48D5-A0B3-32D78B7F9E9F}" srcOrd="0" destOrd="0" presId="urn:microsoft.com/office/officeart/2005/8/layout/lProcess2"/>
    <dgm:cxn modelId="{228E96B5-30ED-4038-8C1C-6685D53BC2F6}" type="presParOf" srcId="{4D247C48-9045-4818-AE36-B71F2DFED901}" destId="{0421E72F-6063-4ED4-9AF2-352A4DA14DAC}" srcOrd="1" destOrd="0" presId="urn:microsoft.com/office/officeart/2005/8/layout/lProcess2"/>
    <dgm:cxn modelId="{93F14A81-67D9-4DC0-9B05-CB160B6FEDB1}" type="presParOf" srcId="{4D247C48-9045-4818-AE36-B71F2DFED901}" destId="{3E95B2BA-3C4F-49CD-BF85-CF302A793129}" srcOrd="2" destOrd="0" presId="urn:microsoft.com/office/officeart/2005/8/layout/lProcess2"/>
    <dgm:cxn modelId="{B0E59F0C-7114-426F-BD6A-73733F54CBB7}" type="presParOf" srcId="{4D247C48-9045-4818-AE36-B71F2DFED901}" destId="{F292F071-1612-43C8-8D12-762B2CAB0343}" srcOrd="3" destOrd="0" presId="urn:microsoft.com/office/officeart/2005/8/layout/lProcess2"/>
    <dgm:cxn modelId="{A46064BC-A5DB-45F5-B8C2-10DCE7AB8B09}" type="presParOf" srcId="{4D247C48-9045-4818-AE36-B71F2DFED901}" destId="{53F0E8EE-2386-465D-9EA3-68E6E72B836B}" srcOrd="4" destOrd="0" presId="urn:microsoft.com/office/officeart/2005/8/layout/lProcess2"/>
    <dgm:cxn modelId="{4A5E608F-F696-4C4C-AA10-0801A2DCD0E2}" type="presParOf" srcId="{4D247C48-9045-4818-AE36-B71F2DFED901}" destId="{6A75D1F7-F85B-4D6A-8A4B-EC4C480B8845}" srcOrd="5" destOrd="0" presId="urn:microsoft.com/office/officeart/2005/8/layout/lProcess2"/>
    <dgm:cxn modelId="{20B3190F-B0EC-4E4C-A174-FD079E0C064A}" type="presParOf" srcId="{4D247C48-9045-4818-AE36-B71F2DFED901}" destId="{A8BB042F-6069-4C9E-81CB-CB48C97CED7A}" srcOrd="6" destOrd="0" presId="urn:microsoft.com/office/officeart/2005/8/layout/lProcess2"/>
    <dgm:cxn modelId="{76F4C1FC-96B8-4259-A0D9-601D5002E082}" type="presParOf" srcId="{4D247C48-9045-4818-AE36-B71F2DFED901}" destId="{21EF704F-3A67-4D70-BEA4-1B3E1E49A0EC}" srcOrd="7" destOrd="0" presId="urn:microsoft.com/office/officeart/2005/8/layout/lProcess2"/>
    <dgm:cxn modelId="{E96D27EC-DCBE-4BEF-93F2-F6405BB6BB8C}" type="presParOf" srcId="{4D247C48-9045-4818-AE36-B71F2DFED901}" destId="{14824F49-7139-4F08-9257-ED00311BDF2B}" srcOrd="8" destOrd="0" presId="urn:microsoft.com/office/officeart/2005/8/layout/lProcess2"/>
    <dgm:cxn modelId="{A0975E5D-C792-4A20-9AA8-131152F23C48}" type="presParOf" srcId="{D28E9FD3-5FD9-4563-9967-D6585EB26E9D}" destId="{6D3C1DB4-C7AB-48AE-BCCD-E11A4ED80903}" srcOrd="3" destOrd="0" presId="urn:microsoft.com/office/officeart/2005/8/layout/lProcess2"/>
    <dgm:cxn modelId="{DCBBEE8B-3F94-4F1E-8CA4-E1448B065EA3}" type="presParOf" srcId="{D28E9FD3-5FD9-4563-9967-D6585EB26E9D}" destId="{6FC843E0-3127-40AA-8ED2-2EA5D17E28B6}" srcOrd="4" destOrd="0" presId="urn:microsoft.com/office/officeart/2005/8/layout/lProcess2"/>
    <dgm:cxn modelId="{95077C0C-3B2C-489F-AA4A-9DE03FB182DC}" type="presParOf" srcId="{6FC843E0-3127-40AA-8ED2-2EA5D17E28B6}" destId="{C3ECC8C5-EFD1-4B4C-8531-B9545393FFA8}" srcOrd="0" destOrd="0" presId="urn:microsoft.com/office/officeart/2005/8/layout/lProcess2"/>
    <dgm:cxn modelId="{B9EB297B-FE8D-40A4-BA74-34FD47C032BD}" type="presParOf" srcId="{6FC843E0-3127-40AA-8ED2-2EA5D17E28B6}" destId="{8678DFE4-DC7E-487A-A2D6-05F7055E6E7D}" srcOrd="1" destOrd="0" presId="urn:microsoft.com/office/officeart/2005/8/layout/lProcess2"/>
    <dgm:cxn modelId="{E408A8E3-37A3-4ECD-A385-51EC8BE62CB7}" type="presParOf" srcId="{6FC843E0-3127-40AA-8ED2-2EA5D17E28B6}" destId="{4D6642AC-1874-4002-AD16-940DF7372BCD}" srcOrd="2" destOrd="0" presId="urn:microsoft.com/office/officeart/2005/8/layout/lProcess2"/>
    <dgm:cxn modelId="{57042BEB-FA7A-4067-997E-D4A33F25A31E}" type="presParOf" srcId="{4D6642AC-1874-4002-AD16-940DF7372BCD}" destId="{A88849A5-624C-4CAA-8AAE-66B39AF28910}" srcOrd="0" destOrd="0" presId="urn:microsoft.com/office/officeart/2005/8/layout/lProcess2"/>
    <dgm:cxn modelId="{3098B442-FE5A-43A3-B3DD-2FDFED24158B}" type="presParOf" srcId="{A88849A5-624C-4CAA-8AAE-66B39AF28910}" destId="{ECAC019B-4604-490C-B326-6F09FE4076DA}" srcOrd="0" destOrd="0" presId="urn:microsoft.com/office/officeart/2005/8/layout/lProcess2"/>
    <dgm:cxn modelId="{E5FB3CCE-B313-413D-B7B6-0C2DAA0DD101}" type="presParOf" srcId="{A88849A5-624C-4CAA-8AAE-66B39AF28910}" destId="{BA5350A3-9CB7-4603-883B-0A08CF5ED3F5}" srcOrd="1" destOrd="0" presId="urn:microsoft.com/office/officeart/2005/8/layout/lProcess2"/>
    <dgm:cxn modelId="{95F1AF59-09A5-4C14-B911-9E05174C2D16}" type="presParOf" srcId="{A88849A5-624C-4CAA-8AAE-66B39AF28910}" destId="{1C71D3BE-9903-4E97-9BA5-0C4E019E44BC}" srcOrd="2" destOrd="0" presId="urn:microsoft.com/office/officeart/2005/8/layout/lProcess2"/>
    <dgm:cxn modelId="{E6D31194-E90F-4618-AC11-DE062EC25ED2}" type="presParOf" srcId="{A88849A5-624C-4CAA-8AAE-66B39AF28910}" destId="{1C301EF6-106D-455B-9C06-DB34CB64BA43}" srcOrd="3" destOrd="0" presId="urn:microsoft.com/office/officeart/2005/8/layout/lProcess2"/>
    <dgm:cxn modelId="{2D4629BB-DBD9-4502-AB04-7E1BFFC02777}" type="presParOf" srcId="{A88849A5-624C-4CAA-8AAE-66B39AF28910}" destId="{4D5812D8-99E5-4EDA-A145-91370493FB42}" srcOrd="4" destOrd="0" presId="urn:microsoft.com/office/officeart/2005/8/layout/lProcess2"/>
    <dgm:cxn modelId="{B8DE8F2D-578B-4729-B767-1DB84A54113C}" type="presParOf" srcId="{A88849A5-624C-4CAA-8AAE-66B39AF28910}" destId="{F583F586-09F4-4707-9E62-1CEF9AC138D3}" srcOrd="5" destOrd="0" presId="urn:microsoft.com/office/officeart/2005/8/layout/lProcess2"/>
    <dgm:cxn modelId="{2A5B265A-D951-4D36-B265-1C74EB5B5632}" type="presParOf" srcId="{A88849A5-624C-4CAA-8AAE-66B39AF28910}" destId="{4B5185C6-D221-41A9-8277-5D6037275F06}" srcOrd="6" destOrd="0" presId="urn:microsoft.com/office/officeart/2005/8/layout/lProcess2"/>
    <dgm:cxn modelId="{5704899E-DD2D-4B29-8792-E33332EDA81F}" type="presParOf" srcId="{A88849A5-624C-4CAA-8AAE-66B39AF28910}" destId="{069776B2-8F18-48B9-8D93-93C6B2322F75}" srcOrd="7" destOrd="0" presId="urn:microsoft.com/office/officeart/2005/8/layout/lProcess2"/>
    <dgm:cxn modelId="{E2CBED22-4E6B-44E7-BF7B-C81CF0C705CE}" type="presParOf" srcId="{A88849A5-624C-4CAA-8AAE-66B39AF28910}" destId="{EF7AD77C-5B41-4C14-9CC5-EE74DBF9F7BB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6E65E1-83EC-4D8E-A789-997F5C7B9528}">
      <dsp:nvSpPr>
        <dsp:cNvPr id="0" name=""/>
        <dsp:cNvSpPr/>
      </dsp:nvSpPr>
      <dsp:spPr>
        <a:xfrm>
          <a:off x="1406" y="1373469"/>
          <a:ext cx="3656062" cy="4045197"/>
        </a:xfrm>
        <a:prstGeom prst="roundRect">
          <a:avLst>
            <a:gd name="adj" fmla="val 10000"/>
          </a:avLst>
        </a:prstGeom>
        <a:solidFill>
          <a:srgbClr val="AAAAA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>
              <a:solidFill>
                <a:srgbClr val="AAAAAA"/>
              </a:solidFill>
            </a:rPr>
            <a:t>.</a:t>
          </a:r>
        </a:p>
      </dsp:txBody>
      <dsp:txXfrm>
        <a:off x="1406" y="1373469"/>
        <a:ext cx="3656062" cy="1213559"/>
      </dsp:txXfrm>
    </dsp:sp>
    <dsp:sp modelId="{E4D97276-6F03-46A6-9432-69658544FCD7}">
      <dsp:nvSpPr>
        <dsp:cNvPr id="0" name=""/>
        <dsp:cNvSpPr/>
      </dsp:nvSpPr>
      <dsp:spPr>
        <a:xfrm>
          <a:off x="210357" y="1708018"/>
          <a:ext cx="3238160" cy="439605"/>
        </a:xfrm>
        <a:prstGeom prst="roundRect">
          <a:avLst>
            <a:gd name="adj" fmla="val 10000"/>
          </a:avLst>
        </a:prstGeom>
        <a:solidFill>
          <a:srgbClr val="84848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Distribution of staff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3233" y="1720894"/>
        <a:ext cx="3212408" cy="413853"/>
      </dsp:txXfrm>
    </dsp:sp>
    <dsp:sp modelId="{1B7D97CA-E0C0-423F-9AB8-26B63FA5548B}">
      <dsp:nvSpPr>
        <dsp:cNvPr id="0" name=""/>
        <dsp:cNvSpPr/>
      </dsp:nvSpPr>
      <dsp:spPr>
        <a:xfrm>
          <a:off x="264335" y="2411011"/>
          <a:ext cx="3184196" cy="439605"/>
        </a:xfrm>
        <a:prstGeom prst="roundRect">
          <a:avLst>
            <a:gd name="adj" fmla="val 10000"/>
          </a:avLst>
        </a:prstGeom>
        <a:solidFill>
          <a:srgbClr val="84848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Customizations of the UC solution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11" y="2423887"/>
        <a:ext cx="3158444" cy="413853"/>
      </dsp:txXfrm>
    </dsp:sp>
    <dsp:sp modelId="{E21E59BC-7EBD-4709-BC96-0FA619980737}">
      <dsp:nvSpPr>
        <dsp:cNvPr id="0" name=""/>
        <dsp:cNvSpPr/>
      </dsp:nvSpPr>
      <dsp:spPr>
        <a:xfrm>
          <a:off x="249711" y="3142856"/>
          <a:ext cx="3159452" cy="439605"/>
        </a:xfrm>
        <a:prstGeom prst="roundRect">
          <a:avLst>
            <a:gd name="adj" fmla="val 10000"/>
          </a:avLst>
        </a:prstGeom>
        <a:solidFill>
          <a:srgbClr val="84848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Scalability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2587" y="3155732"/>
        <a:ext cx="3133700" cy="413853"/>
      </dsp:txXfrm>
    </dsp:sp>
    <dsp:sp modelId="{9A9D2E6D-E970-4ACC-A51C-0F7934E4924A}">
      <dsp:nvSpPr>
        <dsp:cNvPr id="0" name=""/>
        <dsp:cNvSpPr/>
      </dsp:nvSpPr>
      <dsp:spPr>
        <a:xfrm>
          <a:off x="210357" y="3891789"/>
          <a:ext cx="3238160" cy="439605"/>
        </a:xfrm>
        <a:prstGeom prst="roundRect">
          <a:avLst>
            <a:gd name="adj" fmla="val 10000"/>
          </a:avLst>
        </a:prstGeom>
        <a:solidFill>
          <a:srgbClr val="84848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Costs of the UC solution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3233" y="3904665"/>
        <a:ext cx="3212408" cy="413853"/>
      </dsp:txXfrm>
    </dsp:sp>
    <dsp:sp modelId="{988BF58C-A3BF-4E24-B12E-6B26498E5D54}">
      <dsp:nvSpPr>
        <dsp:cNvPr id="0" name=""/>
        <dsp:cNvSpPr/>
      </dsp:nvSpPr>
      <dsp:spPr>
        <a:xfrm>
          <a:off x="210357" y="4633016"/>
          <a:ext cx="3238160" cy="439605"/>
        </a:xfrm>
        <a:prstGeom prst="roundRect">
          <a:avLst>
            <a:gd name="adj" fmla="val 10000"/>
          </a:avLst>
        </a:prstGeom>
        <a:solidFill>
          <a:srgbClr val="84848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Global vs. Regional</a:t>
          </a:r>
          <a:endParaRPr lang="en-US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3233" y="4645892"/>
        <a:ext cx="3212408" cy="413853"/>
      </dsp:txXfrm>
    </dsp:sp>
    <dsp:sp modelId="{CC032337-EF4C-450D-AE39-5F7BC6EC8009}">
      <dsp:nvSpPr>
        <dsp:cNvPr id="0" name=""/>
        <dsp:cNvSpPr/>
      </dsp:nvSpPr>
      <dsp:spPr>
        <a:xfrm>
          <a:off x="3931673" y="0"/>
          <a:ext cx="3656062" cy="5418667"/>
        </a:xfrm>
        <a:prstGeom prst="roundRect">
          <a:avLst>
            <a:gd name="adj" fmla="val 10000"/>
          </a:avLst>
        </a:prstGeom>
        <a:solidFill>
          <a:srgbClr val="AAAAA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solidFill>
                <a:srgbClr val="D20A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UCaaS</a:t>
          </a:r>
          <a:endParaRPr lang="en-US" sz="6500" kern="1200" dirty="0">
            <a:solidFill>
              <a:srgbClr val="D20A14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31673" y="0"/>
        <a:ext cx="3656062" cy="1625600"/>
      </dsp:txXfrm>
    </dsp:sp>
    <dsp:sp modelId="{2C951CF2-FD45-48D5-A0B3-32D78B7F9E9F}">
      <dsp:nvSpPr>
        <dsp:cNvPr id="0" name=""/>
        <dsp:cNvSpPr/>
      </dsp:nvSpPr>
      <dsp:spPr>
        <a:xfrm>
          <a:off x="4132888" y="1763870"/>
          <a:ext cx="3253632" cy="371269"/>
        </a:xfrm>
        <a:prstGeom prst="roundRect">
          <a:avLst>
            <a:gd name="adj" fmla="val 10000"/>
          </a:avLst>
        </a:prstGeom>
        <a:solidFill>
          <a:srgbClr val="D20A1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decentralized / mobile use</a:t>
          </a:r>
        </a:p>
      </dsp:txBody>
      <dsp:txXfrm>
        <a:off x="4143762" y="1774744"/>
        <a:ext cx="3231884" cy="349521"/>
      </dsp:txXfrm>
    </dsp:sp>
    <dsp:sp modelId="{3E95B2BA-3C4F-49CD-BF85-CF302A793129}">
      <dsp:nvSpPr>
        <dsp:cNvPr id="0" name=""/>
        <dsp:cNvSpPr/>
      </dsp:nvSpPr>
      <dsp:spPr>
        <a:xfrm>
          <a:off x="4132727" y="2384483"/>
          <a:ext cx="3253954" cy="371269"/>
        </a:xfrm>
        <a:prstGeom prst="roundRect">
          <a:avLst>
            <a:gd name="adj" fmla="val 10000"/>
          </a:avLst>
        </a:prstGeom>
        <a:solidFill>
          <a:srgbClr val="D20A1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standard functions are sufficient</a:t>
          </a:r>
        </a:p>
      </dsp:txBody>
      <dsp:txXfrm>
        <a:off x="4143601" y="2395357"/>
        <a:ext cx="3232206" cy="349521"/>
      </dsp:txXfrm>
    </dsp:sp>
    <dsp:sp modelId="{53F0E8EE-2386-465D-9EA3-68E6E72B836B}">
      <dsp:nvSpPr>
        <dsp:cNvPr id="0" name=""/>
        <dsp:cNvSpPr/>
      </dsp:nvSpPr>
      <dsp:spPr>
        <a:xfrm>
          <a:off x="4132727" y="2995258"/>
          <a:ext cx="3253954" cy="658557"/>
        </a:xfrm>
        <a:prstGeom prst="roundRect">
          <a:avLst>
            <a:gd name="adj" fmla="val 10000"/>
          </a:avLst>
        </a:prstGeom>
        <a:solidFill>
          <a:srgbClr val="D20A1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dynamic adaptation of no. of users and high scalability of the solution</a:t>
          </a:r>
        </a:p>
      </dsp:txBody>
      <dsp:txXfrm>
        <a:off x="4152015" y="3014546"/>
        <a:ext cx="3215378" cy="619981"/>
      </dsp:txXfrm>
    </dsp:sp>
    <dsp:sp modelId="{A8BB042F-6069-4C9E-81CB-CB48C97CED7A}">
      <dsp:nvSpPr>
        <dsp:cNvPr id="0" name=""/>
        <dsp:cNvSpPr/>
      </dsp:nvSpPr>
      <dsp:spPr>
        <a:xfrm>
          <a:off x="4132727" y="3794908"/>
          <a:ext cx="3253954" cy="633307"/>
        </a:xfrm>
        <a:prstGeom prst="roundRect">
          <a:avLst>
            <a:gd name="adj" fmla="val 10000"/>
          </a:avLst>
        </a:prstGeom>
        <a:solidFill>
          <a:srgbClr val="D20A1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payment on a per-month and </a:t>
          </a:r>
          <a:br>
            <a:rPr lang="en-US" sz="1600" kern="1200" dirty="0"/>
          </a:br>
          <a:r>
            <a:rPr lang="en-US" sz="1600" kern="1200" dirty="0"/>
            <a:t>per-user basis</a:t>
          </a:r>
        </a:p>
      </dsp:txBody>
      <dsp:txXfrm>
        <a:off x="4151276" y="3813457"/>
        <a:ext cx="3216856" cy="596209"/>
      </dsp:txXfrm>
    </dsp:sp>
    <dsp:sp modelId="{14824F49-7139-4F08-9257-ED00311BDF2B}">
      <dsp:nvSpPr>
        <dsp:cNvPr id="0" name=""/>
        <dsp:cNvSpPr/>
      </dsp:nvSpPr>
      <dsp:spPr>
        <a:xfrm>
          <a:off x="4142599" y="4707086"/>
          <a:ext cx="3234211" cy="371269"/>
        </a:xfrm>
        <a:prstGeom prst="roundRect">
          <a:avLst>
            <a:gd name="adj" fmla="val 10000"/>
          </a:avLst>
        </a:prstGeom>
        <a:solidFill>
          <a:srgbClr val="D20A14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more suitable for regional use</a:t>
          </a:r>
        </a:p>
      </dsp:txBody>
      <dsp:txXfrm>
        <a:off x="4153473" y="4717960"/>
        <a:ext cx="3212463" cy="349521"/>
      </dsp:txXfrm>
    </dsp:sp>
    <dsp:sp modelId="{C3ECC8C5-EFD1-4B4C-8531-B9545393FFA8}">
      <dsp:nvSpPr>
        <dsp:cNvPr id="0" name=""/>
        <dsp:cNvSpPr/>
      </dsp:nvSpPr>
      <dsp:spPr>
        <a:xfrm>
          <a:off x="7861941" y="0"/>
          <a:ext cx="3656062" cy="5418667"/>
        </a:xfrm>
        <a:prstGeom prst="roundRect">
          <a:avLst>
            <a:gd name="adj" fmla="val 10000"/>
          </a:avLst>
        </a:prstGeom>
        <a:solidFill>
          <a:srgbClr val="AAAAA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>
              <a:solidFill>
                <a:srgbClr val="03A8D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On-Premises </a:t>
          </a:r>
          <a:r>
            <a:rPr lang="en-US" sz="4000" kern="1200" baseline="0" dirty="0">
              <a:solidFill>
                <a:srgbClr val="03A8D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UC</a:t>
          </a:r>
        </a:p>
      </dsp:txBody>
      <dsp:txXfrm>
        <a:off x="7861941" y="0"/>
        <a:ext cx="3656062" cy="1625600"/>
      </dsp:txXfrm>
    </dsp:sp>
    <dsp:sp modelId="{ECAC019B-4604-490C-B326-6F09FE4076DA}">
      <dsp:nvSpPr>
        <dsp:cNvPr id="0" name=""/>
        <dsp:cNvSpPr/>
      </dsp:nvSpPr>
      <dsp:spPr>
        <a:xfrm>
          <a:off x="8056779" y="1766863"/>
          <a:ext cx="3266384" cy="372678"/>
        </a:xfrm>
        <a:prstGeom prst="roundRect">
          <a:avLst>
            <a:gd name="adj" fmla="val 10000"/>
          </a:avLst>
        </a:prstGeom>
        <a:solidFill>
          <a:srgbClr val="03B4EA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central use</a:t>
          </a:r>
        </a:p>
      </dsp:txBody>
      <dsp:txXfrm>
        <a:off x="8067694" y="1777778"/>
        <a:ext cx="3244554" cy="350848"/>
      </dsp:txXfrm>
    </dsp:sp>
    <dsp:sp modelId="{1C71D3BE-9903-4E97-9BA5-0C4E019E44BC}">
      <dsp:nvSpPr>
        <dsp:cNvPr id="0" name=""/>
        <dsp:cNvSpPr/>
      </dsp:nvSpPr>
      <dsp:spPr>
        <a:xfrm>
          <a:off x="8069590" y="2389479"/>
          <a:ext cx="3240763" cy="372678"/>
        </a:xfrm>
        <a:prstGeom prst="roundRect">
          <a:avLst>
            <a:gd name="adj" fmla="val 10000"/>
          </a:avLst>
        </a:prstGeom>
        <a:solidFill>
          <a:srgbClr val="03B4EA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special functions are required</a:t>
          </a:r>
        </a:p>
      </dsp:txBody>
      <dsp:txXfrm>
        <a:off x="8080505" y="2400394"/>
        <a:ext cx="3218933" cy="350848"/>
      </dsp:txXfrm>
    </dsp:sp>
    <dsp:sp modelId="{4D5812D8-99E5-4EDA-A145-91370493FB42}">
      <dsp:nvSpPr>
        <dsp:cNvPr id="0" name=""/>
        <dsp:cNvSpPr/>
      </dsp:nvSpPr>
      <dsp:spPr>
        <a:xfrm>
          <a:off x="8056779" y="3002101"/>
          <a:ext cx="3266384" cy="680871"/>
        </a:xfrm>
        <a:prstGeom prst="roundRect">
          <a:avLst>
            <a:gd name="adj" fmla="val 10000"/>
          </a:avLst>
        </a:prstGeom>
        <a:solidFill>
          <a:srgbClr val="03B4EA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although adaptation of the number of users is possible, it is not so dynamic</a:t>
          </a:r>
        </a:p>
      </dsp:txBody>
      <dsp:txXfrm>
        <a:off x="8076721" y="3022043"/>
        <a:ext cx="3226500" cy="640987"/>
      </dsp:txXfrm>
    </dsp:sp>
    <dsp:sp modelId="{4B5185C6-D221-41A9-8277-5D6037275F06}">
      <dsp:nvSpPr>
        <dsp:cNvPr id="0" name=""/>
        <dsp:cNvSpPr/>
      </dsp:nvSpPr>
      <dsp:spPr>
        <a:xfrm>
          <a:off x="8056779" y="3822954"/>
          <a:ext cx="3266384" cy="600884"/>
        </a:xfrm>
        <a:prstGeom prst="roundRect">
          <a:avLst>
            <a:gd name="adj" fmla="val 10000"/>
          </a:avLst>
        </a:prstGeom>
        <a:solidFill>
          <a:srgbClr val="03B4EA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payment up front and amortization over years</a:t>
          </a:r>
        </a:p>
      </dsp:txBody>
      <dsp:txXfrm>
        <a:off x="8074378" y="3840553"/>
        <a:ext cx="3231186" cy="565686"/>
      </dsp:txXfrm>
    </dsp:sp>
    <dsp:sp modelId="{EF7AD77C-5B41-4C14-9CC5-EE74DBF9F7BB}">
      <dsp:nvSpPr>
        <dsp:cNvPr id="0" name=""/>
        <dsp:cNvSpPr/>
      </dsp:nvSpPr>
      <dsp:spPr>
        <a:xfrm>
          <a:off x="8056779" y="4703768"/>
          <a:ext cx="3266384" cy="372678"/>
        </a:xfrm>
        <a:prstGeom prst="roundRect">
          <a:avLst>
            <a:gd name="adj" fmla="val 10000"/>
          </a:avLst>
        </a:prstGeom>
        <a:solidFill>
          <a:srgbClr val="03B4EA"/>
        </a:solidFill>
        <a:ln>
          <a:noFill/>
        </a:ln>
        <a:effectLst>
          <a:innerShdw blurRad="63500" dist="50800" dir="2700000">
            <a:prstClr val="black">
              <a:alpha val="50000"/>
            </a:prst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more suitable for global use</a:t>
          </a:r>
        </a:p>
      </dsp:txBody>
      <dsp:txXfrm>
        <a:off x="8067694" y="4714683"/>
        <a:ext cx="3244554" cy="350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069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172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764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549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255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994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576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039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705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94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398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28093-0681-4F13-A2AE-D11C0F222B2D}" type="datetimeFigureOut">
              <a:rPr lang="de-CH" smtClean="0"/>
              <a:t>26.09.2016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43117-4250-4109-A03F-FE3DE0DCEDD3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011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98230372"/>
              </p:ext>
            </p:extLst>
          </p:nvPr>
        </p:nvGraphicFramePr>
        <p:xfrm>
          <a:off x="378941" y="719666"/>
          <a:ext cx="11519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1010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Galley, Carla</dc:creator>
  <cp:lastModifiedBy>Galley, Carla</cp:lastModifiedBy>
  <cp:revision>15</cp:revision>
  <dcterms:created xsi:type="dcterms:W3CDTF">2016-09-15T07:43:02Z</dcterms:created>
  <dcterms:modified xsi:type="dcterms:W3CDTF">2016-09-26T12:45:29Z</dcterms:modified>
</cp:coreProperties>
</file>